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custShowLst>
    <p:custShow name="Произвольный показ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9724C73-BC1C-42C6-9475-ADC198E6C3D9}">
          <p14:sldIdLst>
            <p14:sldId id="256"/>
            <p14:sldId id="257"/>
            <p14:sldId id="258"/>
            <p14:sldId id="259"/>
            <p14:sldId id="260"/>
          </p14:sldIdLst>
        </p14:section>
        <p14:section name="Раздел без заголовка" id="{5C640E5A-A7FB-4E83-931F-AE2D17BF3BEC}">
          <p14:sldIdLst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997C4-F4F8-40E0-BDAC-5AD2C8EC0E84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ADA32-1D9B-4E4E-ACB6-4808E20C3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811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53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96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084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19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93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09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79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78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156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424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2968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63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2462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324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227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51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8DA65-6C15-4DE9-AF65-7921E08C3C28}" type="datetimeFigureOut">
              <a:rPr lang="ru-RU" smtClean="0"/>
              <a:t>29.11.2017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0EA5C1-9E90-49C4-BE6D-5DB782CF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31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0749" y="3597415"/>
            <a:ext cx="6858000" cy="1241822"/>
          </a:xfrm>
        </p:spPr>
        <p:txBody>
          <a:bodyPr>
            <a:noAutofit/>
          </a:bodyPr>
          <a:lstStyle/>
          <a:p>
            <a:r>
              <a:rPr lang="ru-RU" sz="2400" b="1" i="1" u="sng" dirty="0"/>
              <a:t>Каждое мгновение той работы, которая называется воспитанием,— это творение будущего и взгляд в будущее.</a:t>
            </a:r>
            <a:br>
              <a:rPr lang="ru-RU" sz="2400" b="1" i="1" u="sng" dirty="0"/>
            </a:br>
            <a:r>
              <a:rPr lang="ru-RU" sz="2400" b="1" i="1" u="sng" dirty="0"/>
              <a:t/>
            </a:r>
            <a:br>
              <a:rPr lang="ru-RU" sz="2400" b="1" i="1" u="sng" dirty="0"/>
            </a:br>
            <a:r>
              <a:rPr lang="ru-RU" sz="2400" b="1" i="1" u="sng" dirty="0"/>
              <a:t>В. А. СУХОМЛИНСКИЙ</a:t>
            </a:r>
            <a:br>
              <a:rPr lang="ru-RU" sz="2400" b="1" i="1" u="sng" dirty="0"/>
            </a:br>
            <a:endParaRPr lang="ru-RU" sz="2400" b="1" i="1" u="sng" dirty="0"/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1455311" y="193182"/>
            <a:ext cx="7586871" cy="2544008"/>
          </a:xfrm>
        </p:spPr>
        <p:txBody>
          <a:bodyPr/>
          <a:lstStyle/>
          <a:p>
            <a:r>
              <a:rPr lang="ru-RU" dirty="0" smtClean="0"/>
              <a:t>«Воспитание духовно-нравственных ценностей»</a:t>
            </a:r>
            <a:endParaRPr lang="ru-RU" dirty="0"/>
          </a:p>
        </p:txBody>
      </p:sp>
      <p:pic>
        <p:nvPicPr>
          <p:cNvPr id="16" name="muzyka-na-fon-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28729" y="56490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05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955">
        <p:split orient="vert"/>
        <p:sndAc>
          <p:endSnd/>
        </p:sndAc>
      </p:transition>
    </mc:Choice>
    <mc:Fallback>
      <p:transition spd="slow" advTm="6955">
        <p:split orient="vert"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081" y="1644556"/>
            <a:ext cx="6514531" cy="4885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рождения!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7857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30"/>
    </mc:Choice>
    <mc:Fallback>
      <p:transition spd="slow" advTm="523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Готовим к дню рождения.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945" y="1930400"/>
            <a:ext cx="5909445" cy="4432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91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87"/>
    </mc:Choice>
    <mc:Fallback>
      <p:transition spd="slow" advTm="33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Праздники в нашем доме.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25" y="1412543"/>
            <a:ext cx="7260609" cy="54454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Звук 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7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08"/>
    </mc:Choice>
    <mc:Fallback>
      <p:transition spd="slow" advTm="3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2154" y="609600"/>
            <a:ext cx="3451847" cy="1320800"/>
          </a:xfrm>
        </p:spPr>
        <p:txBody>
          <a:bodyPr/>
          <a:lstStyle/>
          <a:p>
            <a:r>
              <a:rPr lang="ru-RU" dirty="0" smtClean="0"/>
              <a:t>Свадебный переполох.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50"/>
            <a:ext cx="5622878" cy="3748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84" y="3534771"/>
            <a:ext cx="4984844" cy="3323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Звук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38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363">
        <p:fade/>
      </p:transition>
    </mc:Choice>
    <mc:Fallback>
      <p:transition spd="med" advTm="33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107976" y="518615"/>
            <a:ext cx="5166026" cy="1411785"/>
          </a:xfrm>
        </p:spPr>
        <p:txBody>
          <a:bodyPr/>
          <a:lstStyle/>
          <a:p>
            <a:r>
              <a:rPr lang="ru-RU" dirty="0" smtClean="0"/>
              <a:t>Масленица.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81438" cy="6094413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985" y="2306319"/>
            <a:ext cx="4622008" cy="4551681"/>
          </a:xfrm>
          <a:prstGeom prst="rect">
            <a:avLst/>
          </a:prstGeom>
        </p:spPr>
      </p:pic>
      <p:pic>
        <p:nvPicPr>
          <p:cNvPr id="18" name="Звук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71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62"/>
    </mc:Choice>
    <mc:Fallback>
      <p:transition spd="slow" advTm="40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5958" y="609600"/>
            <a:ext cx="3228044" cy="1320800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96" y="486771"/>
            <a:ext cx="6987652" cy="5240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61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01"/>
    </mc:Choice>
    <mc:Fallback>
      <p:transition spd="slow" advTm="4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91366" y="609600"/>
            <a:ext cx="3282635" cy="1320800"/>
          </a:xfrm>
        </p:spPr>
        <p:txBody>
          <a:bodyPr/>
          <a:lstStyle/>
          <a:p>
            <a:r>
              <a:rPr lang="ru-RU" dirty="0"/>
              <a:t>Культурное воспитание.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7" y="301535"/>
            <a:ext cx="4784102" cy="358807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874" y="3228453"/>
            <a:ext cx="4602835" cy="345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277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09"/>
    </mc:Choice>
    <mc:Fallback>
      <p:transition spd="slow" advTm="560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4" y="0"/>
            <a:ext cx="5177683" cy="2912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047" y="3316404"/>
            <a:ext cx="5689603" cy="3200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46421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81"/>
    </mc:Choice>
    <mc:Fallback>
      <p:transition spd="slow" advTm="588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430" y="0"/>
            <a:ext cx="4838480" cy="13208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Спорт.</a:t>
            </a:r>
            <a:endParaRPr lang="ru-RU" sz="6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271" y="1597546"/>
            <a:ext cx="7582643" cy="5021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Звук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63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43"/>
    </mc:Choice>
    <mc:Fallback>
      <p:transition spd="slow" advTm="59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511" y="534347"/>
            <a:ext cx="7759700" cy="581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2356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6"/>
    </mc:Choice>
    <mc:Fallback>
      <p:transition spd="slow" advTm="604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4185" y="618978"/>
            <a:ext cx="5152377" cy="1320800"/>
          </a:xfrm>
        </p:spPr>
        <p:txBody>
          <a:bodyPr>
            <a:normAutofit/>
          </a:bodyPr>
          <a:lstStyle/>
          <a:p>
            <a:r>
              <a:rPr lang="ru-RU" sz="6600" dirty="0" smtClean="0"/>
              <a:t>Труд.</a:t>
            </a:r>
            <a:endParaRPr lang="ru-RU" sz="6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344" y="2996418"/>
            <a:ext cx="4770999" cy="35782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8" y="787009"/>
            <a:ext cx="4909625" cy="3682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6480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10"/>
    </mc:Choice>
    <mc:Fallback>
      <p:transition spd="slow" advTm="571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4" y="154745"/>
            <a:ext cx="5176033" cy="3881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146" y="2648149"/>
            <a:ext cx="5102370" cy="3842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69100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34"/>
    </mc:Choice>
    <mc:Fallback>
      <p:transition spd="slow" advTm="403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7454" y="-127379"/>
            <a:ext cx="8596668" cy="13208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Патриоты</a:t>
            </a:r>
            <a:endParaRPr lang="ru-RU" sz="5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8" y="984423"/>
            <a:ext cx="4869575" cy="3246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063" y="3038745"/>
            <a:ext cx="5227329" cy="3484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81339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62"/>
    </mc:Choice>
    <mc:Fallback>
      <p:transition spd="slow" advTm="3862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25" y="194398"/>
            <a:ext cx="4908201" cy="3272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369" y="2706446"/>
            <a:ext cx="5128415" cy="3846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0572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50"/>
    </mc:Choice>
    <mc:Fallback>
      <p:transition spd="slow" advTm="345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14564" y="2151796"/>
            <a:ext cx="8596668" cy="13208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Спасибо за внимание.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650940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0"/>
    </mc:Choice>
    <mc:Fallback>
      <p:transition spd="slow" advTm="33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</TotalTime>
  <Words>53</Words>
  <Application>Microsoft Office PowerPoint</Application>
  <PresentationFormat>Широкоэкранный</PresentationFormat>
  <Paragraphs>13</Paragraphs>
  <Slides>16</Slides>
  <Notes>0</Notes>
  <HiddenSlides>0</HiddenSlides>
  <MMClips>7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  <vt:variant>
        <vt:lpstr>Произвольные показы</vt:lpstr>
      </vt:variant>
      <vt:variant>
        <vt:i4>1</vt:i4>
      </vt:variant>
    </vt:vector>
  </HeadingPairs>
  <TitlesOfParts>
    <vt:vector size="22" baseType="lpstr">
      <vt:lpstr>Arial</vt:lpstr>
      <vt:lpstr>Calibri</vt:lpstr>
      <vt:lpstr>Trebuchet MS</vt:lpstr>
      <vt:lpstr>Wingdings 3</vt:lpstr>
      <vt:lpstr>Аспект</vt:lpstr>
      <vt:lpstr>«Воспитание духовно-нравственных ценностей»</vt:lpstr>
      <vt:lpstr>День рождения!</vt:lpstr>
      <vt:lpstr>Готовим к дню рождения.</vt:lpstr>
      <vt:lpstr>Праздники в нашем доме.</vt:lpstr>
      <vt:lpstr>Свадебный переполох.</vt:lpstr>
      <vt:lpstr>Масленица.</vt:lpstr>
      <vt:lpstr>.</vt:lpstr>
      <vt:lpstr>Культурное воспитание.</vt:lpstr>
      <vt:lpstr>Презентация PowerPoint</vt:lpstr>
      <vt:lpstr>Спорт.</vt:lpstr>
      <vt:lpstr>Презентация PowerPoint</vt:lpstr>
      <vt:lpstr>Труд.</vt:lpstr>
      <vt:lpstr>Презентация PowerPoint</vt:lpstr>
      <vt:lpstr>Патриоты</vt:lpstr>
      <vt:lpstr>Презентация PowerPoint</vt:lpstr>
      <vt:lpstr>Спасибо за внимание.</vt:lpstr>
      <vt:lpstr>Произвольный показ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«Воспитание духовно-нравственных ценностей»</dc:title>
  <dc:creator>3 группа</dc:creator>
  <cp:lastModifiedBy>3 группа</cp:lastModifiedBy>
  <cp:revision>11</cp:revision>
  <dcterms:created xsi:type="dcterms:W3CDTF">2017-11-29T14:10:42Z</dcterms:created>
  <dcterms:modified xsi:type="dcterms:W3CDTF">2017-11-29T15:42:23Z</dcterms:modified>
</cp:coreProperties>
</file>